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</p:sldIdLst>
  <p:sldSz cx="36576000" cy="27432000"/>
  <p:notesSz cx="6858000" cy="91440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charset="0"/>
        <a:ea typeface="+mn-ea"/>
        <a:cs typeface="+mn-cs"/>
      </a:defRPr>
    </a:lvl1pPr>
    <a:lvl2pPr marL="380985" algn="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charset="0"/>
        <a:ea typeface="+mn-ea"/>
        <a:cs typeface="+mn-cs"/>
      </a:defRPr>
    </a:lvl2pPr>
    <a:lvl3pPr marL="761970" algn="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charset="0"/>
        <a:ea typeface="+mn-ea"/>
        <a:cs typeface="+mn-cs"/>
      </a:defRPr>
    </a:lvl3pPr>
    <a:lvl4pPr marL="1142954" algn="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charset="0"/>
        <a:ea typeface="+mn-ea"/>
        <a:cs typeface="+mn-cs"/>
      </a:defRPr>
    </a:lvl4pPr>
    <a:lvl5pPr marL="1523939" algn="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charset="0"/>
        <a:ea typeface="+mn-ea"/>
        <a:cs typeface="+mn-cs"/>
      </a:defRPr>
    </a:lvl5pPr>
    <a:lvl6pPr marL="1904924" algn="l" defTabSz="761970" rtl="0" eaLnBrk="1" latinLnBrk="0" hangingPunct="1">
      <a:defRPr sz="2000" kern="1200">
        <a:solidFill>
          <a:schemeClr val="tx1"/>
        </a:solidFill>
        <a:latin typeface="Times" charset="0"/>
        <a:ea typeface="+mn-ea"/>
        <a:cs typeface="+mn-cs"/>
      </a:defRPr>
    </a:lvl6pPr>
    <a:lvl7pPr marL="2285909" algn="l" defTabSz="761970" rtl="0" eaLnBrk="1" latinLnBrk="0" hangingPunct="1">
      <a:defRPr sz="2000" kern="1200">
        <a:solidFill>
          <a:schemeClr val="tx1"/>
        </a:solidFill>
        <a:latin typeface="Times" charset="0"/>
        <a:ea typeface="+mn-ea"/>
        <a:cs typeface="+mn-cs"/>
      </a:defRPr>
    </a:lvl7pPr>
    <a:lvl8pPr marL="2666893" algn="l" defTabSz="761970" rtl="0" eaLnBrk="1" latinLnBrk="0" hangingPunct="1">
      <a:defRPr sz="2000" kern="1200">
        <a:solidFill>
          <a:schemeClr val="tx1"/>
        </a:solidFill>
        <a:latin typeface="Times" charset="0"/>
        <a:ea typeface="+mn-ea"/>
        <a:cs typeface="+mn-cs"/>
      </a:defRPr>
    </a:lvl8pPr>
    <a:lvl9pPr marL="3047878" algn="l" defTabSz="761970" rtl="0" eaLnBrk="1" latinLnBrk="0" hangingPunct="1">
      <a:defRPr sz="20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0" userDrawn="1">
          <p15:clr>
            <a:srgbClr val="A4A3A4"/>
          </p15:clr>
        </p15:guide>
        <p15:guide id="2" pos="115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4727"/>
    <a:srgbClr val="52472B"/>
    <a:srgbClr val="CAC7A7"/>
    <a:srgbClr val="C8102E"/>
    <a:srgbClr val="4C452B"/>
    <a:srgbClr val="FFFFFF"/>
    <a:srgbClr val="D2D0CA"/>
    <a:srgbClr val="B3153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21" autoAdjust="0"/>
    <p:restoredTop sz="90884"/>
  </p:normalViewPr>
  <p:slideViewPr>
    <p:cSldViewPr>
      <p:cViewPr varScale="1">
        <p:scale>
          <a:sx n="29" d="100"/>
          <a:sy n="29" d="100"/>
        </p:scale>
        <p:origin x="1624" y="272"/>
      </p:cViewPr>
      <p:guideLst>
        <p:guide orient="horz" pos="8640"/>
        <p:guide pos="115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729" y="8522229"/>
            <a:ext cx="31088542" cy="587904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136" y="15544271"/>
            <a:ext cx="25603729" cy="70114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80985" indent="0" algn="ctr">
              <a:buNone/>
              <a:defRPr/>
            </a:lvl2pPr>
            <a:lvl3pPr marL="761970" indent="0" algn="ctr">
              <a:buNone/>
              <a:defRPr/>
            </a:lvl3pPr>
            <a:lvl4pPr marL="1142954" indent="0" algn="ctr">
              <a:buNone/>
              <a:defRPr/>
            </a:lvl4pPr>
            <a:lvl5pPr marL="1523939" indent="0" algn="ctr">
              <a:buNone/>
              <a:defRPr/>
            </a:lvl5pPr>
            <a:lvl6pPr marL="1904924" indent="0" algn="ctr">
              <a:buNone/>
              <a:defRPr/>
            </a:lvl6pPr>
            <a:lvl7pPr marL="2285909" indent="0" algn="ctr">
              <a:buNone/>
              <a:defRPr/>
            </a:lvl7pPr>
            <a:lvl8pPr marL="2666893" indent="0" algn="ctr">
              <a:buNone/>
              <a:defRPr/>
            </a:lvl8pPr>
            <a:lvl9pPr marL="30478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271" y="1098021"/>
            <a:ext cx="32919458" cy="457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271" y="6400271"/>
            <a:ext cx="32919458" cy="1810411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517866" y="1098021"/>
            <a:ext cx="8229864" cy="2340636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271" y="1098021"/>
            <a:ext cx="24562594" cy="2340636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271" y="1098021"/>
            <a:ext cx="32919458" cy="457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271" y="6400271"/>
            <a:ext cx="32919458" cy="181041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0" y="17627865"/>
            <a:ext cx="31089865" cy="5447771"/>
          </a:xfrm>
          <a:prstGeom prst="rect">
            <a:avLst/>
          </a:prstGeo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0" y="11627115"/>
            <a:ext cx="31089865" cy="60007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67"/>
            </a:lvl1pPr>
            <a:lvl2pPr marL="380985" indent="0">
              <a:buNone/>
              <a:defRPr sz="1500"/>
            </a:lvl2pPr>
            <a:lvl3pPr marL="761970" indent="0">
              <a:buNone/>
              <a:defRPr sz="1333"/>
            </a:lvl3pPr>
            <a:lvl4pPr marL="1142954" indent="0">
              <a:buNone/>
              <a:defRPr sz="1167"/>
            </a:lvl4pPr>
            <a:lvl5pPr marL="1523939" indent="0">
              <a:buNone/>
              <a:defRPr sz="1167"/>
            </a:lvl5pPr>
            <a:lvl6pPr marL="1904924" indent="0">
              <a:buNone/>
              <a:defRPr sz="1167"/>
            </a:lvl6pPr>
            <a:lvl7pPr marL="2285909" indent="0">
              <a:buNone/>
              <a:defRPr sz="1167"/>
            </a:lvl7pPr>
            <a:lvl8pPr marL="2666893" indent="0">
              <a:buNone/>
              <a:defRPr sz="1167"/>
            </a:lvl8pPr>
            <a:lvl9pPr marL="3047878" indent="0">
              <a:buNone/>
              <a:defRPr sz="11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271" y="1098021"/>
            <a:ext cx="32919458" cy="457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271" y="6400271"/>
            <a:ext cx="16396229" cy="18104115"/>
          </a:xfrm>
          <a:prstGeom prst="rect">
            <a:avLst/>
          </a:prstGeo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1" y="6400271"/>
            <a:ext cx="16396229" cy="18104115"/>
          </a:xfrm>
          <a:prstGeom prst="rect">
            <a:avLst/>
          </a:prstGeo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271" y="1098021"/>
            <a:ext cx="32919458" cy="457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271" y="6140980"/>
            <a:ext cx="16160750" cy="25585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271" y="8699500"/>
            <a:ext cx="16160750" cy="1580488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366" y="6140980"/>
            <a:ext cx="16167364" cy="25585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366" y="8699500"/>
            <a:ext cx="16167364" cy="1580488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271" y="1098021"/>
            <a:ext cx="32919458" cy="457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271" y="1092729"/>
            <a:ext cx="12033250" cy="4647407"/>
          </a:xfrm>
          <a:prstGeom prst="rect">
            <a:avLst/>
          </a:prstGeo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729" y="1092729"/>
            <a:ext cx="20447000" cy="2341165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271" y="5740136"/>
            <a:ext cx="12033250" cy="1876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8886" y="19202136"/>
            <a:ext cx="21945864" cy="2267479"/>
          </a:xfrm>
          <a:prstGeom prst="rect">
            <a:avLst/>
          </a:prstGeo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8886" y="2451365"/>
            <a:ext cx="21945864" cy="164584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8886" y="21469615"/>
            <a:ext cx="21945864" cy="3218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36576000" cy="2984500"/>
          </a:xfrm>
          <a:prstGeom prst="rect">
            <a:avLst/>
          </a:prstGeom>
          <a:solidFill>
            <a:srgbClr val="C810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667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26225500"/>
            <a:ext cx="36576000" cy="1206500"/>
          </a:xfrm>
          <a:prstGeom prst="rect">
            <a:avLst/>
          </a:prstGeom>
          <a:solidFill>
            <a:srgbClr val="C810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67"/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2984500"/>
            <a:ext cx="36576000" cy="1333500"/>
          </a:xfrm>
          <a:prstGeom prst="rect">
            <a:avLst/>
          </a:prstGeom>
          <a:solidFill>
            <a:srgbClr val="CAC7A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67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5" y="391713"/>
            <a:ext cx="13588991" cy="10177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57719" rtl="0" fontAlgn="base">
        <a:spcBef>
          <a:spcPct val="0"/>
        </a:spcBef>
        <a:spcAft>
          <a:spcPct val="0"/>
        </a:spcAft>
        <a:defRPr sz="17583">
          <a:solidFill>
            <a:schemeClr val="tx2"/>
          </a:solidFill>
          <a:latin typeface="+mj-lt"/>
          <a:ea typeface="+mj-ea"/>
          <a:cs typeface="+mj-cs"/>
        </a:defRPr>
      </a:lvl1pPr>
      <a:lvl2pPr algn="ctr" defTabSz="3657719" rtl="0" fontAlgn="base">
        <a:spcBef>
          <a:spcPct val="0"/>
        </a:spcBef>
        <a:spcAft>
          <a:spcPct val="0"/>
        </a:spcAft>
        <a:defRPr sz="17583">
          <a:solidFill>
            <a:schemeClr val="tx2"/>
          </a:solidFill>
          <a:latin typeface="Times" charset="0"/>
        </a:defRPr>
      </a:lvl2pPr>
      <a:lvl3pPr algn="ctr" defTabSz="3657719" rtl="0" fontAlgn="base">
        <a:spcBef>
          <a:spcPct val="0"/>
        </a:spcBef>
        <a:spcAft>
          <a:spcPct val="0"/>
        </a:spcAft>
        <a:defRPr sz="17583">
          <a:solidFill>
            <a:schemeClr val="tx2"/>
          </a:solidFill>
          <a:latin typeface="Times" charset="0"/>
        </a:defRPr>
      </a:lvl3pPr>
      <a:lvl4pPr algn="ctr" defTabSz="3657719" rtl="0" fontAlgn="base">
        <a:spcBef>
          <a:spcPct val="0"/>
        </a:spcBef>
        <a:spcAft>
          <a:spcPct val="0"/>
        </a:spcAft>
        <a:defRPr sz="17583">
          <a:solidFill>
            <a:schemeClr val="tx2"/>
          </a:solidFill>
          <a:latin typeface="Times" charset="0"/>
        </a:defRPr>
      </a:lvl4pPr>
      <a:lvl5pPr algn="ctr" defTabSz="3657719" rtl="0" fontAlgn="base">
        <a:spcBef>
          <a:spcPct val="0"/>
        </a:spcBef>
        <a:spcAft>
          <a:spcPct val="0"/>
        </a:spcAft>
        <a:defRPr sz="17583">
          <a:solidFill>
            <a:schemeClr val="tx2"/>
          </a:solidFill>
          <a:latin typeface="Times" charset="0"/>
        </a:defRPr>
      </a:lvl5pPr>
      <a:lvl6pPr marL="380985" algn="ctr" defTabSz="3657719" rtl="0" fontAlgn="base">
        <a:spcBef>
          <a:spcPct val="0"/>
        </a:spcBef>
        <a:spcAft>
          <a:spcPct val="0"/>
        </a:spcAft>
        <a:defRPr sz="17583">
          <a:solidFill>
            <a:schemeClr val="tx2"/>
          </a:solidFill>
          <a:latin typeface="Times" charset="0"/>
        </a:defRPr>
      </a:lvl6pPr>
      <a:lvl7pPr marL="761970" algn="ctr" defTabSz="3657719" rtl="0" fontAlgn="base">
        <a:spcBef>
          <a:spcPct val="0"/>
        </a:spcBef>
        <a:spcAft>
          <a:spcPct val="0"/>
        </a:spcAft>
        <a:defRPr sz="17583">
          <a:solidFill>
            <a:schemeClr val="tx2"/>
          </a:solidFill>
          <a:latin typeface="Times" charset="0"/>
        </a:defRPr>
      </a:lvl7pPr>
      <a:lvl8pPr marL="1142954" algn="ctr" defTabSz="3657719" rtl="0" fontAlgn="base">
        <a:spcBef>
          <a:spcPct val="0"/>
        </a:spcBef>
        <a:spcAft>
          <a:spcPct val="0"/>
        </a:spcAft>
        <a:defRPr sz="17583">
          <a:solidFill>
            <a:schemeClr val="tx2"/>
          </a:solidFill>
          <a:latin typeface="Times" charset="0"/>
        </a:defRPr>
      </a:lvl8pPr>
      <a:lvl9pPr marL="1523939" algn="ctr" defTabSz="3657719" rtl="0" fontAlgn="base">
        <a:spcBef>
          <a:spcPct val="0"/>
        </a:spcBef>
        <a:spcAft>
          <a:spcPct val="0"/>
        </a:spcAft>
        <a:defRPr sz="17583">
          <a:solidFill>
            <a:schemeClr val="tx2"/>
          </a:solidFill>
          <a:latin typeface="Times" charset="0"/>
        </a:defRPr>
      </a:lvl9pPr>
    </p:titleStyle>
    <p:bodyStyle>
      <a:lvl1pPr marL="1371810" indent="-1371810" algn="l" defTabSz="3657719" rtl="0" fontAlgn="base">
        <a:spcBef>
          <a:spcPct val="20000"/>
        </a:spcBef>
        <a:spcAft>
          <a:spcPct val="0"/>
        </a:spcAft>
        <a:buChar char="•"/>
        <a:defRPr sz="12833">
          <a:solidFill>
            <a:schemeClr val="tx1"/>
          </a:solidFill>
          <a:latin typeface="+mn-lt"/>
          <a:ea typeface="+mn-ea"/>
          <a:cs typeface="+mn-cs"/>
        </a:defRPr>
      </a:lvl1pPr>
      <a:lvl2pPr marL="2971152" indent="-1142954" algn="l" defTabSz="3657719" rtl="0" fontAlgn="base">
        <a:spcBef>
          <a:spcPct val="20000"/>
        </a:spcBef>
        <a:spcAft>
          <a:spcPct val="0"/>
        </a:spcAft>
        <a:buChar char="–"/>
        <a:defRPr sz="11166">
          <a:solidFill>
            <a:schemeClr val="tx1"/>
          </a:solidFill>
          <a:latin typeface="+mn-lt"/>
        </a:defRPr>
      </a:lvl2pPr>
      <a:lvl3pPr marL="4571817" indent="-914099" algn="l" defTabSz="3657719" rtl="0" fontAlgn="base">
        <a:spcBef>
          <a:spcPct val="20000"/>
        </a:spcBef>
        <a:spcAft>
          <a:spcPct val="0"/>
        </a:spcAft>
        <a:buChar char="•"/>
        <a:defRPr sz="9583">
          <a:solidFill>
            <a:schemeClr val="tx1"/>
          </a:solidFill>
          <a:latin typeface="+mn-lt"/>
        </a:defRPr>
      </a:lvl3pPr>
      <a:lvl4pPr marL="6400015" indent="-914099" algn="l" defTabSz="3657719" rtl="0" fontAlgn="base">
        <a:spcBef>
          <a:spcPct val="20000"/>
        </a:spcBef>
        <a:spcAft>
          <a:spcPct val="0"/>
        </a:spcAft>
        <a:buChar char="–"/>
        <a:defRPr sz="8000">
          <a:solidFill>
            <a:schemeClr val="tx1"/>
          </a:solidFill>
          <a:latin typeface="+mn-lt"/>
        </a:defRPr>
      </a:lvl4pPr>
      <a:lvl5pPr marL="8229536" indent="-914099" algn="l" defTabSz="3657719" rtl="0" fontAlgn="base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</a:defRPr>
      </a:lvl5pPr>
      <a:lvl6pPr marL="8610521" indent="-914099" algn="l" defTabSz="3657719" rtl="0" fontAlgn="base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</a:defRPr>
      </a:lvl6pPr>
      <a:lvl7pPr marL="8991505" indent="-914099" algn="l" defTabSz="3657719" rtl="0" fontAlgn="base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</a:defRPr>
      </a:lvl7pPr>
      <a:lvl8pPr marL="9372490" indent="-914099" algn="l" defTabSz="3657719" rtl="0" fontAlgn="base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</a:defRPr>
      </a:lvl8pPr>
      <a:lvl9pPr marL="9753475" indent="-914099" algn="l" defTabSz="3657719" rtl="0" fontAlgn="base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270000" y="1612636"/>
            <a:ext cx="677140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6000" b="1">
                <a:solidFill>
                  <a:srgbClr val="FFFFFF"/>
                </a:solidFill>
                <a:latin typeface="Arial" charset="0"/>
              </a:rPr>
              <a:t>Department Name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19367500" y="1383771"/>
            <a:ext cx="16002000" cy="111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0492" lvl="2">
              <a:lnSpc>
                <a:spcPct val="75000"/>
              </a:lnSpc>
              <a:spcBef>
                <a:spcPct val="50000"/>
              </a:spcBef>
            </a:pPr>
            <a:r>
              <a:rPr lang="en-US" sz="3333">
                <a:solidFill>
                  <a:schemeClr val="bg1"/>
                </a:solidFill>
                <a:latin typeface="Arial" charset="0"/>
              </a:rPr>
              <a:t>Association or meeting title</a:t>
            </a:r>
          </a:p>
          <a:p>
            <a:pPr marL="190492" lvl="2">
              <a:lnSpc>
                <a:spcPct val="75000"/>
              </a:lnSpc>
              <a:spcBef>
                <a:spcPct val="50000"/>
              </a:spcBef>
            </a:pPr>
            <a:r>
              <a:rPr lang="en-US" sz="3333">
                <a:solidFill>
                  <a:schemeClr val="bg1"/>
                </a:solidFill>
                <a:latin typeface="Arial" charset="0"/>
              </a:rPr>
              <a:t>Date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333500" y="3175000"/>
            <a:ext cx="32512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5000" dirty="0">
                <a:solidFill>
                  <a:srgbClr val="524727"/>
                </a:solidFill>
                <a:latin typeface="Arial" charset="0"/>
              </a:rPr>
              <a:t>Principal investigators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206500" y="26491407"/>
            <a:ext cx="12192000" cy="285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75000"/>
              </a:lnSpc>
              <a:spcBef>
                <a:spcPct val="50000"/>
              </a:spcBef>
            </a:pPr>
            <a:r>
              <a:rPr lang="en-US" sz="1667" dirty="0">
                <a:solidFill>
                  <a:schemeClr val="bg1"/>
                </a:solidFill>
                <a:latin typeface="Arial" charset="0"/>
              </a:rPr>
              <a:t>Acknowledgments</a:t>
            </a:r>
            <a:endParaRPr lang="en-US" sz="4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1330855" y="4743979"/>
            <a:ext cx="4829143" cy="111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6666" b="1">
                <a:latin typeface="Arial" charset="0"/>
              </a:rPr>
              <a:t>Poster Title</a:t>
            </a: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1460500" y="6667500"/>
            <a:ext cx="6858000" cy="60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333" dirty="0"/>
              <a:t>Content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13</Words>
  <Application>Microsoft Macintosh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Times</vt:lpstr>
      <vt:lpstr>Blank Presentation</vt:lpstr>
      <vt:lpstr>PowerPoint Presentation</vt:lpstr>
    </vt:vector>
  </TitlesOfParts>
  <Company>ISU Printing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Louden</dc:creator>
  <cp:lastModifiedBy>Thompson, Erin G [PRINT]</cp:lastModifiedBy>
  <cp:revision>18</cp:revision>
  <cp:lastPrinted>2005-05-04T14:31:29Z</cp:lastPrinted>
  <dcterms:created xsi:type="dcterms:W3CDTF">2016-12-19T17:37:43Z</dcterms:created>
  <dcterms:modified xsi:type="dcterms:W3CDTF">2024-02-15T14:03:25Z</dcterms:modified>
</cp:coreProperties>
</file>