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</p:sldIdLst>
  <p:sldSz cx="3291840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7" d="100"/>
          <a:sy n="17" d="100"/>
        </p:scale>
        <p:origin x="244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35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75A17F-939C-8AE3-4287-EFCB525D86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2918400" cy="35814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524727"/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C977F42-9FB2-F261-30A1-A2F6FD432B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758600"/>
            <a:ext cx="32918400" cy="1447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524727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EDC9BDB-FDE0-25AB-3FAC-7EAE7DD15B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81400"/>
            <a:ext cx="32918400" cy="1600200"/>
          </a:xfrm>
          <a:prstGeom prst="rect">
            <a:avLst/>
          </a:prstGeom>
          <a:solidFill>
            <a:srgbClr val="CAC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67CCE-4F9E-87F4-80F3-FE7F40C240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3" y="395656"/>
            <a:ext cx="18592793" cy="1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77E3F3A2-C1A7-4C17-F48C-D5AADA09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1935163"/>
            <a:ext cx="80073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7200" b="1" dirty="0">
                <a:solidFill>
                  <a:srgbClr val="FFFFFF"/>
                </a:solidFill>
                <a:latin typeface="Arial" charset="0"/>
              </a:rPr>
              <a:t>Department Name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80B514D4-E623-5917-10C0-6A7C0185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6400" y="1660525"/>
            <a:ext cx="10414000" cy="132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lvl="2" algn="r">
              <a:lnSpc>
                <a:spcPct val="75000"/>
              </a:lnSpc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Arial" charset="0"/>
              </a:rPr>
              <a:t>Association or meeting title</a:t>
            </a:r>
          </a:p>
          <a:p>
            <a:pPr marL="228600" lvl="2" algn="r">
              <a:lnSpc>
                <a:spcPct val="75000"/>
              </a:lnSpc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Arial" charset="0"/>
              </a:rPr>
              <a:t>Date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1209E26D-E0E0-2F0B-46D0-35C5DCD5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810000"/>
            <a:ext cx="455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dirty="0">
                <a:solidFill>
                  <a:srgbClr val="52472B"/>
                </a:solidFill>
                <a:latin typeface="Arial" charset="0"/>
              </a:rPr>
              <a:t>Principal investigators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8C5BC9E-7958-D636-2620-5E5F10825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50077688"/>
            <a:ext cx="1706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Acknowledgments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33C4F6F2-080E-6300-3957-7FC8CD30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5692775"/>
            <a:ext cx="5718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0" b="1" dirty="0">
                <a:latin typeface="Arial" charset="0"/>
              </a:rPr>
              <a:t>Poster Title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0AA46BFF-3474-B6E8-A76F-3A9D630BD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614" y="8001000"/>
            <a:ext cx="960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latin typeface="Times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7504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13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Hippo2</dc:creator>
  <cp:lastModifiedBy>Thompson, Erin G [PRINT]</cp:lastModifiedBy>
  <cp:revision>2</cp:revision>
  <dcterms:created xsi:type="dcterms:W3CDTF">2023-04-28T18:24:41Z</dcterms:created>
  <dcterms:modified xsi:type="dcterms:W3CDTF">2024-02-15T14:03:04Z</dcterms:modified>
</cp:coreProperties>
</file>