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918400" cy="438912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3824">
          <p15:clr>
            <a:srgbClr val="A4A3A4"/>
          </p15:clr>
        </p15:guide>
        <p15:guide id="2" pos="10368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h4IrrpZ82oyuDEhz83crdJcBtD+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8" d="100"/>
          <a:sy n="18" d="100"/>
        </p:scale>
        <p:origin x="2448" y="480"/>
      </p:cViewPr>
      <p:guideLst>
        <p:guide orient="horz" pos="13824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ctrTitle"/>
          </p:nvPr>
        </p:nvSpPr>
        <p:spPr>
          <a:xfrm>
            <a:off x="2469358" y="13635569"/>
            <a:ext cx="27979688" cy="9406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subTitle" idx="1"/>
          </p:nvPr>
        </p:nvSpPr>
        <p:spPr>
          <a:xfrm>
            <a:off x="4937524" y="24870836"/>
            <a:ext cx="23043356" cy="11218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4107"/>
              </a:spcBef>
              <a:spcAft>
                <a:spcPts val="0"/>
              </a:spcAft>
              <a:buClr>
                <a:schemeClr val="dk1"/>
              </a:buClr>
              <a:buSzPts val="20533"/>
              <a:buFont typeface="Times"/>
              <a:buNone/>
              <a:defRPr sz="2053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ctr" rtl="0">
              <a:spcBef>
                <a:spcPts val="3573"/>
              </a:spcBef>
              <a:spcAft>
                <a:spcPts val="0"/>
              </a:spcAft>
              <a:buClr>
                <a:schemeClr val="dk1"/>
              </a:buClr>
              <a:buSzPts val="17866"/>
              <a:buFont typeface="Times"/>
              <a:buNone/>
              <a:defRPr sz="17866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ctr" rtl="0">
              <a:spcBef>
                <a:spcPts val="3067"/>
              </a:spcBef>
              <a:spcAft>
                <a:spcPts val="0"/>
              </a:spcAft>
              <a:buClr>
                <a:schemeClr val="dk1"/>
              </a:buClr>
              <a:buSzPts val="15333"/>
              <a:buFont typeface="Times"/>
              <a:buNone/>
              <a:defRPr sz="1533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ctr" rtl="0">
              <a:spcBef>
                <a:spcPts val="256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Times"/>
              <a:buNone/>
              <a:defRPr sz="128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ctr" rtl="0">
              <a:spcBef>
                <a:spcPts val="256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Times"/>
              <a:buNone/>
              <a:defRPr sz="128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ctr" rtl="0">
              <a:spcBef>
                <a:spcPts val="256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Times"/>
              <a:buNone/>
              <a:defRPr sz="128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ctr" rtl="0">
              <a:spcBef>
                <a:spcPts val="256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Times"/>
              <a:buNone/>
              <a:defRPr sz="128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ctr" rtl="0">
              <a:spcBef>
                <a:spcPts val="256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Times"/>
              <a:buNone/>
              <a:defRPr sz="128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ctr" rtl="0">
              <a:spcBef>
                <a:spcPts val="256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Times"/>
              <a:buNone/>
              <a:defRPr sz="128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 txBox="1">
            <a:spLocks noGrp="1"/>
          </p:cNvSpPr>
          <p:nvPr>
            <p:ph type="title"/>
          </p:nvPr>
        </p:nvSpPr>
        <p:spPr>
          <a:xfrm>
            <a:off x="1645446" y="1756833"/>
            <a:ext cx="29627513" cy="731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body" idx="1"/>
          </p:nvPr>
        </p:nvSpPr>
        <p:spPr>
          <a:xfrm rot="5400000">
            <a:off x="1975911" y="9909969"/>
            <a:ext cx="28966584" cy="29627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1532445" algn="l" rtl="0">
              <a:spcBef>
                <a:spcPts val="4107"/>
              </a:spcBef>
              <a:spcAft>
                <a:spcPts val="0"/>
              </a:spcAft>
              <a:buClr>
                <a:schemeClr val="dk1"/>
              </a:buClr>
              <a:buSzPts val="20533"/>
              <a:buFont typeface="Times"/>
              <a:buChar char="•"/>
              <a:defRPr sz="2053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914400" marR="0" lvl="1" indent="-1363091" algn="l" rtl="0">
              <a:spcBef>
                <a:spcPts val="3573"/>
              </a:spcBef>
              <a:spcAft>
                <a:spcPts val="0"/>
              </a:spcAft>
              <a:buClr>
                <a:schemeClr val="dk1"/>
              </a:buClr>
              <a:buSzPts val="17866"/>
              <a:buFont typeface="Times"/>
              <a:buChar char="–"/>
              <a:defRPr sz="17866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1371600" marR="0" lvl="2" indent="-1202245" algn="l" rtl="0">
              <a:spcBef>
                <a:spcPts val="3067"/>
              </a:spcBef>
              <a:spcAft>
                <a:spcPts val="0"/>
              </a:spcAft>
              <a:buClr>
                <a:schemeClr val="dk1"/>
              </a:buClr>
              <a:buSzPts val="15333"/>
              <a:buFont typeface="Times"/>
              <a:buChar char="•"/>
              <a:defRPr sz="1533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1828800" marR="0" lvl="3" indent="-1041400" algn="l" rtl="0">
              <a:spcBef>
                <a:spcPts val="256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Times"/>
              <a:buChar char="–"/>
              <a:defRPr sz="128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2286000" marR="0" lvl="4" indent="-1041400" algn="l" rtl="0">
              <a:spcBef>
                <a:spcPts val="256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Times"/>
              <a:buChar char="»"/>
              <a:defRPr sz="128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2743200" marR="0" lvl="5" indent="-1041400" algn="l" rtl="0">
              <a:spcBef>
                <a:spcPts val="256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Times"/>
              <a:buChar char="»"/>
              <a:defRPr sz="128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3200400" marR="0" lvl="6" indent="-1041400" algn="l" rtl="0">
              <a:spcBef>
                <a:spcPts val="256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Times"/>
              <a:buChar char="»"/>
              <a:defRPr sz="128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3657600" marR="0" lvl="7" indent="-1041400" algn="l" rtl="0">
              <a:spcBef>
                <a:spcPts val="256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Times"/>
              <a:buChar char="»"/>
              <a:defRPr sz="128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4114800" marR="0" lvl="8" indent="-1041400" algn="l" rtl="0">
              <a:spcBef>
                <a:spcPts val="256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Times"/>
              <a:buChar char="»"/>
              <a:defRPr sz="128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3"/>
          <p:cNvSpPr txBox="1">
            <a:spLocks noGrp="1"/>
          </p:cNvSpPr>
          <p:nvPr>
            <p:ph type="title"/>
          </p:nvPr>
        </p:nvSpPr>
        <p:spPr>
          <a:xfrm rot="5400000">
            <a:off x="8844427" y="16778486"/>
            <a:ext cx="37450184" cy="74068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body" idx="1"/>
          </p:nvPr>
        </p:nvSpPr>
        <p:spPr>
          <a:xfrm rot="5400000">
            <a:off x="-6026479" y="9428758"/>
            <a:ext cx="37450184" cy="221063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1532445" algn="l" rtl="0">
              <a:spcBef>
                <a:spcPts val="4107"/>
              </a:spcBef>
              <a:spcAft>
                <a:spcPts val="0"/>
              </a:spcAft>
              <a:buClr>
                <a:schemeClr val="dk1"/>
              </a:buClr>
              <a:buSzPts val="20533"/>
              <a:buFont typeface="Times"/>
              <a:buChar char="•"/>
              <a:defRPr sz="2053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914400" marR="0" lvl="1" indent="-1363091" algn="l" rtl="0">
              <a:spcBef>
                <a:spcPts val="3573"/>
              </a:spcBef>
              <a:spcAft>
                <a:spcPts val="0"/>
              </a:spcAft>
              <a:buClr>
                <a:schemeClr val="dk1"/>
              </a:buClr>
              <a:buSzPts val="17866"/>
              <a:buFont typeface="Times"/>
              <a:buChar char="–"/>
              <a:defRPr sz="17866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1371600" marR="0" lvl="2" indent="-1202245" algn="l" rtl="0">
              <a:spcBef>
                <a:spcPts val="3067"/>
              </a:spcBef>
              <a:spcAft>
                <a:spcPts val="0"/>
              </a:spcAft>
              <a:buClr>
                <a:schemeClr val="dk1"/>
              </a:buClr>
              <a:buSzPts val="15333"/>
              <a:buFont typeface="Times"/>
              <a:buChar char="•"/>
              <a:defRPr sz="1533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1828800" marR="0" lvl="3" indent="-1041400" algn="l" rtl="0">
              <a:spcBef>
                <a:spcPts val="256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Times"/>
              <a:buChar char="–"/>
              <a:defRPr sz="128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2286000" marR="0" lvl="4" indent="-1041400" algn="l" rtl="0">
              <a:spcBef>
                <a:spcPts val="256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Times"/>
              <a:buChar char="»"/>
              <a:defRPr sz="128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2743200" marR="0" lvl="5" indent="-1041400" algn="l" rtl="0">
              <a:spcBef>
                <a:spcPts val="256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Times"/>
              <a:buChar char="»"/>
              <a:defRPr sz="128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3200400" marR="0" lvl="6" indent="-1041400" algn="l" rtl="0">
              <a:spcBef>
                <a:spcPts val="256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Times"/>
              <a:buChar char="»"/>
              <a:defRPr sz="128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3657600" marR="0" lvl="7" indent="-1041400" algn="l" rtl="0">
              <a:spcBef>
                <a:spcPts val="256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Times"/>
              <a:buChar char="»"/>
              <a:defRPr sz="128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4114800" marR="0" lvl="8" indent="-1041400" algn="l" rtl="0">
              <a:spcBef>
                <a:spcPts val="256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Times"/>
              <a:buChar char="»"/>
              <a:defRPr sz="128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>
            <a:spLocks noGrp="1"/>
          </p:cNvSpPr>
          <p:nvPr>
            <p:ph type="title"/>
          </p:nvPr>
        </p:nvSpPr>
        <p:spPr>
          <a:xfrm>
            <a:off x="1645446" y="1756833"/>
            <a:ext cx="29627513" cy="731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body" idx="1"/>
          </p:nvPr>
        </p:nvSpPr>
        <p:spPr>
          <a:xfrm>
            <a:off x="1645446" y="10240433"/>
            <a:ext cx="29627513" cy="289665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1532445" algn="l" rtl="0">
              <a:spcBef>
                <a:spcPts val="4107"/>
              </a:spcBef>
              <a:spcAft>
                <a:spcPts val="0"/>
              </a:spcAft>
              <a:buClr>
                <a:schemeClr val="dk1"/>
              </a:buClr>
              <a:buSzPts val="20533"/>
              <a:buFont typeface="Times"/>
              <a:buChar char="•"/>
              <a:defRPr sz="2053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914400" marR="0" lvl="1" indent="-1363091" algn="l" rtl="0">
              <a:spcBef>
                <a:spcPts val="3573"/>
              </a:spcBef>
              <a:spcAft>
                <a:spcPts val="0"/>
              </a:spcAft>
              <a:buClr>
                <a:schemeClr val="dk1"/>
              </a:buClr>
              <a:buSzPts val="17866"/>
              <a:buFont typeface="Times"/>
              <a:buChar char="–"/>
              <a:defRPr sz="17866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1371600" marR="0" lvl="2" indent="-1202245" algn="l" rtl="0">
              <a:spcBef>
                <a:spcPts val="3067"/>
              </a:spcBef>
              <a:spcAft>
                <a:spcPts val="0"/>
              </a:spcAft>
              <a:buClr>
                <a:schemeClr val="dk1"/>
              </a:buClr>
              <a:buSzPts val="15333"/>
              <a:buFont typeface="Times"/>
              <a:buChar char="•"/>
              <a:defRPr sz="1533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1828800" marR="0" lvl="3" indent="-1041400" algn="l" rtl="0">
              <a:spcBef>
                <a:spcPts val="256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Times"/>
              <a:buChar char="–"/>
              <a:defRPr sz="128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2286000" marR="0" lvl="4" indent="-1041400" algn="l" rtl="0">
              <a:spcBef>
                <a:spcPts val="256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Times"/>
              <a:buChar char="»"/>
              <a:defRPr sz="128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2743200" marR="0" lvl="5" indent="-1041400" algn="l" rtl="0">
              <a:spcBef>
                <a:spcPts val="256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Times"/>
              <a:buChar char="»"/>
              <a:defRPr sz="128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3200400" marR="0" lvl="6" indent="-1041400" algn="l" rtl="0">
              <a:spcBef>
                <a:spcPts val="256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Times"/>
              <a:buChar char="»"/>
              <a:defRPr sz="128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3657600" marR="0" lvl="7" indent="-1041400" algn="l" rtl="0">
              <a:spcBef>
                <a:spcPts val="256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Times"/>
              <a:buChar char="»"/>
              <a:defRPr sz="128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4114800" marR="0" lvl="8" indent="-1041400" algn="l" rtl="0">
              <a:spcBef>
                <a:spcPts val="256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Times"/>
              <a:buChar char="»"/>
              <a:defRPr sz="128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>
            <a:spLocks noGrp="1"/>
          </p:cNvSpPr>
          <p:nvPr>
            <p:ph type="title"/>
          </p:nvPr>
        </p:nvSpPr>
        <p:spPr>
          <a:xfrm>
            <a:off x="2600327" y="28204588"/>
            <a:ext cx="27980879" cy="871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333" b="1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body" idx="1"/>
          </p:nvPr>
        </p:nvSpPr>
        <p:spPr>
          <a:xfrm>
            <a:off x="2600327" y="18603384"/>
            <a:ext cx="27980879" cy="960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Times"/>
              <a:buNone/>
              <a:defRPr sz="266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914400" marR="0" lvl="1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  <a:defRPr sz="24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1371600" marR="0" lvl="2" indent="-228600" algn="l" rtl="0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Times"/>
              <a:buNone/>
              <a:defRPr sz="213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1828800" marR="0" lvl="3" indent="-228600" algn="l" rtl="0"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SzPts val="1867"/>
              <a:buFont typeface="Times"/>
              <a:buNone/>
              <a:defRPr sz="186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2286000" marR="0" lvl="4" indent="-228600" algn="l" rtl="0"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SzPts val="1867"/>
              <a:buFont typeface="Times"/>
              <a:buNone/>
              <a:defRPr sz="186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2743200" marR="0" lvl="5" indent="-228600" algn="l" rtl="0"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SzPts val="1867"/>
              <a:buFont typeface="Times"/>
              <a:buNone/>
              <a:defRPr sz="186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3200400" marR="0" lvl="6" indent="-228600" algn="l" rtl="0"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SzPts val="1867"/>
              <a:buFont typeface="Times"/>
              <a:buNone/>
              <a:defRPr sz="186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3657600" marR="0" lvl="7" indent="-228600" algn="l" rtl="0"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SzPts val="1867"/>
              <a:buFont typeface="Times"/>
              <a:buNone/>
              <a:defRPr sz="186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4114800" marR="0" lvl="8" indent="-228600" algn="l" rtl="0"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SzPts val="1867"/>
              <a:buFont typeface="Times"/>
              <a:buNone/>
              <a:defRPr sz="186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6"/>
          <p:cNvSpPr txBox="1">
            <a:spLocks noGrp="1"/>
          </p:cNvSpPr>
          <p:nvPr>
            <p:ph type="title"/>
          </p:nvPr>
        </p:nvSpPr>
        <p:spPr>
          <a:xfrm>
            <a:off x="1645446" y="1756833"/>
            <a:ext cx="29627513" cy="731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body" idx="1"/>
          </p:nvPr>
        </p:nvSpPr>
        <p:spPr>
          <a:xfrm>
            <a:off x="1645444" y="10240433"/>
            <a:ext cx="14756606" cy="289665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65645" algn="l" rtl="0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Times"/>
              <a:buChar char="•"/>
              <a:defRPr sz="373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914400" marR="0" lvl="1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"/>
              <a:buChar char="–"/>
              <a:defRPr sz="3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1371600" marR="0" lvl="2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Times"/>
              <a:buChar char="•"/>
              <a:defRPr sz="266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1828800" marR="0" lvl="3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Char char="–"/>
              <a:defRPr sz="24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2286000" marR="0" lvl="4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Char char="»"/>
              <a:defRPr sz="24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2743200" marR="0" lvl="5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Char char="»"/>
              <a:defRPr sz="24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3200400" marR="0" lvl="6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Char char="»"/>
              <a:defRPr sz="24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3657600" marR="0" lvl="7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Char char="»"/>
              <a:defRPr sz="24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4114800" marR="0" lvl="8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Char char="»"/>
              <a:defRPr sz="24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body" idx="2"/>
          </p:nvPr>
        </p:nvSpPr>
        <p:spPr>
          <a:xfrm>
            <a:off x="16516351" y="10240433"/>
            <a:ext cx="14756606" cy="289665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65645" algn="l" rtl="0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Times"/>
              <a:buChar char="•"/>
              <a:defRPr sz="373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914400" marR="0" lvl="1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"/>
              <a:buChar char="–"/>
              <a:defRPr sz="3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1371600" marR="0" lvl="2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Times"/>
              <a:buChar char="•"/>
              <a:defRPr sz="266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1828800" marR="0" lvl="3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Char char="–"/>
              <a:defRPr sz="24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2286000" marR="0" lvl="4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Char char="»"/>
              <a:defRPr sz="24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2743200" marR="0" lvl="5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Char char="»"/>
              <a:defRPr sz="24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3200400" marR="0" lvl="6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Char char="»"/>
              <a:defRPr sz="24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3657600" marR="0" lvl="7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Char char="»"/>
              <a:defRPr sz="24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4114800" marR="0" lvl="8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Char char="»"/>
              <a:defRPr sz="24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>
            <a:spLocks noGrp="1"/>
          </p:cNvSpPr>
          <p:nvPr>
            <p:ph type="title"/>
          </p:nvPr>
        </p:nvSpPr>
        <p:spPr>
          <a:xfrm>
            <a:off x="1645446" y="1756833"/>
            <a:ext cx="29627513" cy="731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1"/>
          </p:nvPr>
        </p:nvSpPr>
        <p:spPr>
          <a:xfrm>
            <a:off x="1645445" y="9825570"/>
            <a:ext cx="14544675" cy="4093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"/>
              <a:buNone/>
              <a:defRPr sz="3200" b="1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914400" marR="0" lvl="1" indent="-228600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Times"/>
              <a:buNone/>
              <a:defRPr sz="2667" b="1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1371600" marR="0" lvl="2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  <a:defRPr sz="2400" b="1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1828800" marR="0" lvl="3" indent="-228600" algn="l" rtl="0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Times"/>
              <a:buNone/>
              <a:defRPr sz="2133" b="1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2286000" marR="0" lvl="4" indent="-228600" algn="l" rtl="0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Times"/>
              <a:buNone/>
              <a:defRPr sz="2133" b="1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2743200" marR="0" lvl="5" indent="-228600" algn="l" rtl="0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Times"/>
              <a:buNone/>
              <a:defRPr sz="2133" b="1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3200400" marR="0" lvl="6" indent="-228600" algn="l" rtl="0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Times"/>
              <a:buNone/>
              <a:defRPr sz="2133" b="1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3657600" marR="0" lvl="7" indent="-228600" algn="l" rtl="0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Times"/>
              <a:buNone/>
              <a:defRPr sz="2133" b="1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4114800" marR="0" lvl="8" indent="-228600" algn="l" rtl="0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Times"/>
              <a:buNone/>
              <a:defRPr sz="2133" b="1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body" idx="2"/>
          </p:nvPr>
        </p:nvSpPr>
        <p:spPr>
          <a:xfrm>
            <a:off x="1645445" y="13919204"/>
            <a:ext cx="14544675" cy="252878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"/>
              <a:buChar char="•"/>
              <a:defRPr sz="3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914400" marR="0" lvl="1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Times"/>
              <a:buChar char="–"/>
              <a:defRPr sz="266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Char char="•"/>
              <a:defRPr sz="24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1828800" marR="0" lvl="3" indent="-364045" algn="l" rtl="0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Times"/>
              <a:buChar char="–"/>
              <a:defRPr sz="213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2286000" marR="0" lvl="4" indent="-364045" algn="l" rtl="0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Times"/>
              <a:buChar char="»"/>
              <a:defRPr sz="213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2743200" marR="0" lvl="5" indent="-364045" algn="l" rtl="0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Times"/>
              <a:buChar char="»"/>
              <a:defRPr sz="213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3200400" marR="0" lvl="6" indent="-364045" algn="l" rtl="0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Times"/>
              <a:buChar char="»"/>
              <a:defRPr sz="213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3657600" marR="0" lvl="7" indent="-364045" algn="l" rtl="0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Times"/>
              <a:buChar char="»"/>
              <a:defRPr sz="213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4114800" marR="0" lvl="8" indent="-364045" algn="l" rtl="0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Times"/>
              <a:buChar char="»"/>
              <a:defRPr sz="213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body" idx="3"/>
          </p:nvPr>
        </p:nvSpPr>
        <p:spPr>
          <a:xfrm>
            <a:off x="16722330" y="9825570"/>
            <a:ext cx="14550628" cy="4093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"/>
              <a:buNone/>
              <a:defRPr sz="3200" b="1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914400" marR="0" lvl="1" indent="-228600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Times"/>
              <a:buNone/>
              <a:defRPr sz="2667" b="1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1371600" marR="0" lvl="2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  <a:defRPr sz="2400" b="1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1828800" marR="0" lvl="3" indent="-228600" algn="l" rtl="0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Times"/>
              <a:buNone/>
              <a:defRPr sz="2133" b="1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2286000" marR="0" lvl="4" indent="-228600" algn="l" rtl="0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Times"/>
              <a:buNone/>
              <a:defRPr sz="2133" b="1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2743200" marR="0" lvl="5" indent="-228600" algn="l" rtl="0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Times"/>
              <a:buNone/>
              <a:defRPr sz="2133" b="1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3200400" marR="0" lvl="6" indent="-228600" algn="l" rtl="0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Times"/>
              <a:buNone/>
              <a:defRPr sz="2133" b="1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3657600" marR="0" lvl="7" indent="-228600" algn="l" rtl="0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Times"/>
              <a:buNone/>
              <a:defRPr sz="2133" b="1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4114800" marR="0" lvl="8" indent="-228600" algn="l" rtl="0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Times"/>
              <a:buNone/>
              <a:defRPr sz="2133" b="1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body" idx="4"/>
          </p:nvPr>
        </p:nvSpPr>
        <p:spPr>
          <a:xfrm>
            <a:off x="16722330" y="13919204"/>
            <a:ext cx="14550628" cy="252878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"/>
              <a:buChar char="•"/>
              <a:defRPr sz="3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914400" marR="0" lvl="1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Times"/>
              <a:buChar char="–"/>
              <a:defRPr sz="266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Char char="•"/>
              <a:defRPr sz="24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1828800" marR="0" lvl="3" indent="-364045" algn="l" rtl="0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Times"/>
              <a:buChar char="–"/>
              <a:defRPr sz="213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2286000" marR="0" lvl="4" indent="-364045" algn="l" rtl="0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Times"/>
              <a:buChar char="»"/>
              <a:defRPr sz="213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2743200" marR="0" lvl="5" indent="-364045" algn="l" rtl="0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Times"/>
              <a:buChar char="»"/>
              <a:defRPr sz="213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3200400" marR="0" lvl="6" indent="-364045" algn="l" rtl="0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Times"/>
              <a:buChar char="»"/>
              <a:defRPr sz="213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3657600" marR="0" lvl="7" indent="-364045" algn="l" rtl="0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Times"/>
              <a:buChar char="»"/>
              <a:defRPr sz="213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4114800" marR="0" lvl="8" indent="-364045" algn="l" rtl="0">
              <a:spcBef>
                <a:spcPts val="42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Times"/>
              <a:buChar char="»"/>
              <a:defRPr sz="213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1645446" y="1756833"/>
            <a:ext cx="29627513" cy="731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>
            <a:spLocks noGrp="1"/>
          </p:cNvSpPr>
          <p:nvPr>
            <p:ph type="title"/>
          </p:nvPr>
        </p:nvSpPr>
        <p:spPr>
          <a:xfrm>
            <a:off x="1645445" y="1748369"/>
            <a:ext cx="10829925" cy="7435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67" b="1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body" idx="1"/>
          </p:nvPr>
        </p:nvSpPr>
        <p:spPr>
          <a:xfrm>
            <a:off x="12870656" y="1748369"/>
            <a:ext cx="18402300" cy="37458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99554" algn="l" rtl="0">
              <a:spcBef>
                <a:spcPts val="853"/>
              </a:spcBef>
              <a:spcAft>
                <a:spcPts val="0"/>
              </a:spcAft>
              <a:buClr>
                <a:schemeClr val="dk1"/>
              </a:buClr>
              <a:buSzPts val="4267"/>
              <a:buFont typeface="Times"/>
              <a:buChar char="•"/>
              <a:defRPr sz="426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914400" marR="0" lvl="1" indent="-465645" algn="l" rtl="0">
              <a:spcBef>
                <a:spcPts val="747"/>
              </a:spcBef>
              <a:spcAft>
                <a:spcPts val="0"/>
              </a:spcAft>
              <a:buClr>
                <a:schemeClr val="dk1"/>
              </a:buClr>
              <a:buSzPts val="3733"/>
              <a:buFont typeface="Times"/>
              <a:buChar char="–"/>
              <a:defRPr sz="373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1371600" marR="0" lvl="2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"/>
              <a:buChar char="•"/>
              <a:defRPr sz="3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1828800" marR="0" lvl="3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Times"/>
              <a:buChar char="–"/>
              <a:defRPr sz="266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2286000" marR="0" lvl="4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Times"/>
              <a:buChar char="»"/>
              <a:defRPr sz="266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2743200" marR="0" lvl="5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Times"/>
              <a:buChar char="»"/>
              <a:defRPr sz="266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3200400" marR="0" lvl="6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Times"/>
              <a:buChar char="»"/>
              <a:defRPr sz="266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3657600" marR="0" lvl="7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Times"/>
              <a:buChar char="»"/>
              <a:defRPr sz="266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4114800" marR="0" lvl="8" indent="-397954" algn="l" rtl="0"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667"/>
              <a:buFont typeface="Times"/>
              <a:buChar char="»"/>
              <a:defRPr sz="266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body" idx="2"/>
          </p:nvPr>
        </p:nvSpPr>
        <p:spPr>
          <a:xfrm>
            <a:off x="1645445" y="9184217"/>
            <a:ext cx="10829925" cy="3002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SzPts val="1867"/>
              <a:buFont typeface="Times"/>
              <a:buNone/>
              <a:defRPr sz="186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914400" marR="0" lvl="1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"/>
              <a:buNone/>
              <a:defRPr sz="16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1371600" marR="0" lvl="2" indent="-228600" algn="l" rtl="0"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333"/>
              <a:buFont typeface="Times"/>
              <a:buNone/>
              <a:defRPr sz="133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1828800" marR="0" lvl="3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2286000" marR="0" lvl="4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2743200" marR="0" lvl="5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3200400" marR="0" lvl="6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3657600" marR="0" lvl="7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4114800" marR="0" lvl="8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6451998" y="30723421"/>
            <a:ext cx="19751278" cy="3627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67" b="1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132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38" name="Google Shape;38;p11"/>
          <p:cNvSpPr>
            <a:spLocks noGrp="1"/>
          </p:cNvSpPr>
          <p:nvPr>
            <p:ph type="pic" idx="2"/>
          </p:nvPr>
        </p:nvSpPr>
        <p:spPr>
          <a:xfrm>
            <a:off x="6451998" y="3922188"/>
            <a:ext cx="19751278" cy="26333449"/>
          </a:xfrm>
          <a:prstGeom prst="rect">
            <a:avLst/>
          </a:prstGeom>
          <a:noFill/>
          <a:ln>
            <a:noFill/>
          </a:ln>
        </p:spPr>
      </p:sp>
      <p:sp>
        <p:nvSpPr>
          <p:cNvPr id="39" name="Google Shape;39;p11"/>
          <p:cNvSpPr txBox="1">
            <a:spLocks noGrp="1"/>
          </p:cNvSpPr>
          <p:nvPr>
            <p:ph type="body" idx="1"/>
          </p:nvPr>
        </p:nvSpPr>
        <p:spPr>
          <a:xfrm>
            <a:off x="6451998" y="34351388"/>
            <a:ext cx="19751278" cy="51498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SzPts val="1867"/>
              <a:buFont typeface="Times"/>
              <a:buNone/>
              <a:defRPr sz="186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914400" marR="0" lvl="1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"/>
              <a:buNone/>
              <a:defRPr sz="16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1371600" marR="0" lvl="2" indent="-228600" algn="l" rtl="0"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333"/>
              <a:buFont typeface="Times"/>
              <a:buNone/>
              <a:defRPr sz="133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1828800" marR="0" lvl="3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2286000" marR="0" lvl="4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2743200" marR="0" lvl="5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3200400" marR="0" lvl="6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3657600" marR="0" lvl="7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4114800" marR="0" lvl="8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/>
          <p:nvPr/>
        </p:nvSpPr>
        <p:spPr>
          <a:xfrm>
            <a:off x="0" y="0"/>
            <a:ext cx="32918400" cy="3581400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7" name="Google Shape;7;p2"/>
          <p:cNvSpPr/>
          <p:nvPr/>
        </p:nvSpPr>
        <p:spPr>
          <a:xfrm>
            <a:off x="0" y="42443400"/>
            <a:ext cx="32918400" cy="1447800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8" name="Google Shape;8;p2"/>
          <p:cNvSpPr/>
          <p:nvPr/>
        </p:nvSpPr>
        <p:spPr>
          <a:xfrm>
            <a:off x="15240" y="3581400"/>
            <a:ext cx="32918400" cy="1600200"/>
          </a:xfrm>
          <a:prstGeom prst="rect">
            <a:avLst/>
          </a:prstGeom>
          <a:solidFill>
            <a:srgbClr val="CAC7A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pic>
        <p:nvPicPr>
          <p:cNvPr id="9" name="Google Shape;9;p2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1600205" y="470055"/>
            <a:ext cx="16306789" cy="1221281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"/>
          <p:cNvSpPr txBox="1"/>
          <p:nvPr/>
        </p:nvSpPr>
        <p:spPr>
          <a:xfrm>
            <a:off x="1524000" y="1935177"/>
            <a:ext cx="105918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Department Name</a:t>
            </a:r>
            <a:endParaRPr/>
          </a:p>
        </p:txBody>
      </p:sp>
      <p:sp>
        <p:nvSpPr>
          <p:cNvPr id="51" name="Google Shape;51;p1"/>
          <p:cNvSpPr txBox="1"/>
          <p:nvPr/>
        </p:nvSpPr>
        <p:spPr>
          <a:xfrm>
            <a:off x="12115800" y="1660525"/>
            <a:ext cx="19202400" cy="1311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28600" marR="0" lvl="2" indent="0" algn="r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Association or meeting title</a:t>
            </a:r>
            <a:endParaRPr/>
          </a:p>
          <a:p>
            <a:pPr marL="228600" marR="0" lvl="2" indent="0" algn="r" rtl="0">
              <a:lnSpc>
                <a:spcPct val="75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en-US" sz="4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Date</a:t>
            </a:r>
            <a:endParaRPr/>
          </a:p>
        </p:txBody>
      </p:sp>
      <p:sp>
        <p:nvSpPr>
          <p:cNvPr id="52" name="Google Shape;52;p1"/>
          <p:cNvSpPr txBox="1"/>
          <p:nvPr/>
        </p:nvSpPr>
        <p:spPr>
          <a:xfrm>
            <a:off x="1600200" y="3810000"/>
            <a:ext cx="3901440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>
                <a:solidFill>
                  <a:srgbClr val="524727"/>
                </a:solidFill>
                <a:latin typeface="Arial"/>
                <a:ea typeface="Arial"/>
                <a:cs typeface="Arial"/>
                <a:sym typeface="Arial"/>
              </a:rPr>
              <a:t>Principal investigators</a:t>
            </a:r>
            <a:endParaRPr/>
          </a:p>
        </p:txBody>
      </p:sp>
      <p:sp>
        <p:nvSpPr>
          <p:cNvPr id="53" name="Google Shape;53;p1"/>
          <p:cNvSpPr txBox="1"/>
          <p:nvPr/>
        </p:nvSpPr>
        <p:spPr>
          <a:xfrm>
            <a:off x="1447800" y="42748200"/>
            <a:ext cx="1463040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Acknowledgments</a:t>
            </a:r>
            <a:endParaRPr sz="48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1"/>
          <p:cNvSpPr txBox="1"/>
          <p:nvPr/>
        </p:nvSpPr>
        <p:spPr>
          <a:xfrm>
            <a:off x="1597025" y="5692775"/>
            <a:ext cx="5718175" cy="1311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Poster Title</a:t>
            </a:r>
            <a:endParaRPr/>
          </a:p>
        </p:txBody>
      </p:sp>
      <p:sp>
        <p:nvSpPr>
          <p:cNvPr id="55" name="Google Shape;55;p1"/>
          <p:cNvSpPr txBox="1"/>
          <p:nvPr/>
        </p:nvSpPr>
        <p:spPr>
          <a:xfrm>
            <a:off x="1752600" y="8001000"/>
            <a:ext cx="8229600" cy="70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Content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Macintosh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</vt:lpstr>
      <vt:lpstr>Blank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 Louden</dc:creator>
  <cp:lastModifiedBy>Thompson, Erin G [PRINT]</cp:lastModifiedBy>
  <cp:revision>1</cp:revision>
  <dcterms:created xsi:type="dcterms:W3CDTF">2016-12-19T17:37:43Z</dcterms:created>
  <dcterms:modified xsi:type="dcterms:W3CDTF">2024-02-15T14:02:51Z</dcterms:modified>
</cp:coreProperties>
</file>